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02/08/2018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02/08/2018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Séptima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Julio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147°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JUNIO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6" name="Object 8"/>
          <p:cNvGraphicFramePr>
            <a:graphicFrameLocks noChangeAspect="1"/>
          </p:cNvGraphicFramePr>
          <p:nvPr/>
        </p:nvGraphicFramePr>
        <p:xfrm>
          <a:off x="465013" y="1299100"/>
          <a:ext cx="8211443" cy="4794196"/>
        </p:xfrm>
        <a:graphic>
          <a:graphicData uri="http://schemas.openxmlformats.org/presentationml/2006/ole">
            <p:oleObj spid="_x0000_s89096" name="Hoja de cálculo" r:id="rId4" imgW="7781855" imgH="454352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1" name="Object 41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601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6" name="Object 24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6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800" name="Object 24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0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3" name="Object 23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3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1" name="Object 27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51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6" name="Object 28"/>
          <p:cNvGraphicFramePr>
            <a:graphicFrameLocks noChangeAspect="1"/>
          </p:cNvGraphicFramePr>
          <p:nvPr/>
        </p:nvGraphicFramePr>
        <p:xfrm>
          <a:off x="658440" y="1052736"/>
          <a:ext cx="7874000" cy="5749702"/>
        </p:xfrm>
        <a:graphic>
          <a:graphicData uri="http://schemas.openxmlformats.org/presentationml/2006/ole">
            <p:oleObj spid="_x0000_s78876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8" name="Object 26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8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3" name="Object 27"/>
          <p:cNvGraphicFramePr>
            <a:graphicFrameLocks noChangeAspect="1"/>
          </p:cNvGraphicFramePr>
          <p:nvPr/>
        </p:nvGraphicFramePr>
        <p:xfrm>
          <a:off x="658122" y="1538276"/>
          <a:ext cx="7874318" cy="3749675"/>
        </p:xfrm>
        <a:graphic>
          <a:graphicData uri="http://schemas.openxmlformats.org/presentationml/2006/ole">
            <p:oleObj spid="_x0000_s80923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11697</TotalTime>
  <Words>135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708</cp:revision>
  <dcterms:created xsi:type="dcterms:W3CDTF">2011-01-31T07:15:10Z</dcterms:created>
  <dcterms:modified xsi:type="dcterms:W3CDTF">2018-08-02T18:05:34Z</dcterms:modified>
</cp:coreProperties>
</file>